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892F-4E55-4B2D-8996-F2A2DDD13354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CB895-6AFE-45F5-82E6-CCD47473D9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892F-4E55-4B2D-8996-F2A2DDD13354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CB895-6AFE-45F5-82E6-CCD47473D9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892F-4E55-4B2D-8996-F2A2DDD13354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CB895-6AFE-45F5-82E6-CCD47473D9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892F-4E55-4B2D-8996-F2A2DDD13354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CB895-6AFE-45F5-82E6-CCD47473D9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892F-4E55-4B2D-8996-F2A2DDD13354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CB895-6AFE-45F5-82E6-CCD47473D9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892F-4E55-4B2D-8996-F2A2DDD13354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CB895-6AFE-45F5-82E6-CCD47473D9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892F-4E55-4B2D-8996-F2A2DDD13354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CB895-6AFE-45F5-82E6-CCD47473D9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892F-4E55-4B2D-8996-F2A2DDD13354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CB895-6AFE-45F5-82E6-CCD47473D9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892F-4E55-4B2D-8996-F2A2DDD13354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CB895-6AFE-45F5-82E6-CCD47473D9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892F-4E55-4B2D-8996-F2A2DDD13354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CB895-6AFE-45F5-82E6-CCD47473D9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892F-4E55-4B2D-8996-F2A2DDD13354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CB895-6AFE-45F5-82E6-CCD47473D9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3892F-4E55-4B2D-8996-F2A2DDD13354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CB895-6AFE-45F5-82E6-CCD47473D9F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e republiCAN do this campaign po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304800"/>
            <a:ext cx="4802901" cy="2365727"/>
          </a:xfrm>
          <a:prstGeom prst="rect">
            <a:avLst/>
          </a:prstGeom>
        </p:spPr>
      </p:pic>
      <p:pic>
        <p:nvPicPr>
          <p:cNvPr id="4" name="Picture 3" descr="pollster-the-arizona-immigration-ruling-could-mobilize-latino-vote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2819400"/>
            <a:ext cx="5080000" cy="3810000"/>
          </a:xfrm>
          <a:prstGeom prst="rect">
            <a:avLst/>
          </a:prstGeom>
        </p:spPr>
      </p:pic>
      <p:sp>
        <p:nvSpPr>
          <p:cNvPr id="6" name="Multiply 5"/>
          <p:cNvSpPr/>
          <p:nvPr/>
        </p:nvSpPr>
        <p:spPr>
          <a:xfrm>
            <a:off x="1219200" y="2209800"/>
            <a:ext cx="2819400" cy="5334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2209800"/>
            <a:ext cx="62484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Break families apart</a:t>
            </a:r>
            <a:endParaRPr lang="en-US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8200" y="2819400"/>
            <a:ext cx="2577437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Cass keeps </a:t>
            </a:r>
          </a:p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families</a:t>
            </a:r>
          </a:p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together.</a:t>
            </a:r>
            <a:r>
              <a:rPr lang="en-US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endParaRPr lang="en-US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6400800" y="228600"/>
            <a:ext cx="2362200" cy="990600"/>
          </a:xfrm>
          <a:prstGeom prst="wedgeRoundRectCallout">
            <a:avLst>
              <a:gd name="adj1" fmla="val -105715"/>
              <a:gd name="adj2" fmla="val 5360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Get out of my country boy!!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4876800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vote for Cass is a vote for keeping mothers with their children.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30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Juan Estrada</dc:creator>
  <cp:lastModifiedBy>Juan Estrada</cp:lastModifiedBy>
  <cp:revision>2</cp:revision>
  <dcterms:created xsi:type="dcterms:W3CDTF">2014-10-29T03:05:30Z</dcterms:created>
  <dcterms:modified xsi:type="dcterms:W3CDTF">2014-10-29T03:16:22Z</dcterms:modified>
</cp:coreProperties>
</file>